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0" d="100"/>
          <a:sy n="30" d="100"/>
        </p:scale>
        <p:origin x="1410" y="17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E49313-1DF7-4214-8DE4-53FE59328B8A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0FDD6A-3460-46DA-BE15-0F148595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674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FDD6A-3460-46DA-BE15-0F1485952B2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35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86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676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402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16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78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143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872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58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96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21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54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07C391-2F17-46AA-B619-F18B7FB99143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A7C49-DCEC-4A9A-81F3-479C7ADE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816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tmp"/><Relationship Id="rId7" Type="http://schemas.openxmlformats.org/officeDocument/2006/relationships/image" Target="../media/image9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tmp"/><Relationship Id="rId5" Type="http://schemas.openxmlformats.org/officeDocument/2006/relationships/image" Target="../media/image7.tmp"/><Relationship Id="rId4" Type="http://schemas.openxmlformats.org/officeDocument/2006/relationships/image" Target="../media/image6.tmp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7.png"/><Relationship Id="rId18" Type="http://schemas.openxmlformats.org/officeDocument/2006/relationships/image" Target="../media/image20.png"/><Relationship Id="rId3" Type="http://schemas.openxmlformats.org/officeDocument/2006/relationships/image" Target="../media/image11.png"/><Relationship Id="rId21" Type="http://schemas.microsoft.com/office/2007/relationships/hdphoto" Target="../media/hdphoto11.wdp"/><Relationship Id="rId7" Type="http://schemas.microsoft.com/office/2007/relationships/hdphoto" Target="../media/hdphoto5.wdp"/><Relationship Id="rId12" Type="http://schemas.microsoft.com/office/2007/relationships/hdphoto" Target="../media/hdphoto7.wdp"/><Relationship Id="rId17" Type="http://schemas.microsoft.com/office/2007/relationships/hdphoto" Target="../media/hdphoto9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9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6.png"/><Relationship Id="rId5" Type="http://schemas.microsoft.com/office/2007/relationships/hdphoto" Target="../media/hdphoto4.wdp"/><Relationship Id="rId15" Type="http://schemas.microsoft.com/office/2007/relationships/hdphoto" Target="../media/hdphoto8.wdp"/><Relationship Id="rId23" Type="http://schemas.microsoft.com/office/2007/relationships/hdphoto" Target="../media/hdphoto12.wdp"/><Relationship Id="rId10" Type="http://schemas.microsoft.com/office/2007/relationships/hdphoto" Target="../media/hdphoto6.wdp"/><Relationship Id="rId19" Type="http://schemas.microsoft.com/office/2007/relationships/hdphoto" Target="../media/hdphoto10.wdp"/><Relationship Id="rId4" Type="http://schemas.openxmlformats.org/officeDocument/2006/relationships/image" Target="../media/image12.png"/><Relationship Id="rId9" Type="http://schemas.openxmlformats.org/officeDocument/2006/relationships/image" Target="../media/image15.png"/><Relationship Id="rId14" Type="http://schemas.openxmlformats.org/officeDocument/2006/relationships/image" Target="../media/image18.png"/><Relationship Id="rId22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5.wdp"/><Relationship Id="rId13" Type="http://schemas.openxmlformats.org/officeDocument/2006/relationships/image" Target="../media/image29.png"/><Relationship Id="rId3" Type="http://schemas.microsoft.com/office/2007/relationships/hdphoto" Target="../media/hdphoto13.wdp"/><Relationship Id="rId7" Type="http://schemas.openxmlformats.org/officeDocument/2006/relationships/image" Target="../media/image26.png"/><Relationship Id="rId12" Type="http://schemas.microsoft.com/office/2007/relationships/hdphoto" Target="../media/hdphoto17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4.wdp"/><Relationship Id="rId11" Type="http://schemas.openxmlformats.org/officeDocument/2006/relationships/image" Target="../media/image28.png"/><Relationship Id="rId5" Type="http://schemas.openxmlformats.org/officeDocument/2006/relationships/image" Target="../media/image25.png"/><Relationship Id="rId10" Type="http://schemas.microsoft.com/office/2007/relationships/hdphoto" Target="../media/hdphoto16.wdp"/><Relationship Id="rId4" Type="http://schemas.openxmlformats.org/officeDocument/2006/relationships/image" Target="../media/image24.png"/><Relationship Id="rId9" Type="http://schemas.openxmlformats.org/officeDocument/2006/relationships/image" Target="../media/image27.png"/><Relationship Id="rId1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2072" b="80020"/>
          <a:stretch/>
        </p:blipFill>
        <p:spPr>
          <a:xfrm>
            <a:off x="-815466" y="-3660019"/>
            <a:ext cx="14614593" cy="29819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30650" r="2072" b="56785"/>
          <a:stretch/>
        </p:blipFill>
        <p:spPr>
          <a:xfrm>
            <a:off x="-815466" y="-678094"/>
            <a:ext cx="14614593" cy="18752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19" t="52327" r="1553" b="33524"/>
          <a:stretch/>
        </p:blipFill>
        <p:spPr>
          <a:xfrm>
            <a:off x="-815466" y="1166204"/>
            <a:ext cx="14614593" cy="21116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7221" t="75486" r="8447" b="10365"/>
          <a:stretch/>
        </p:blipFill>
        <p:spPr>
          <a:xfrm>
            <a:off x="10352868" y="3587771"/>
            <a:ext cx="2138766" cy="21116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6139" t="75174" r="29529" b="10677"/>
          <a:stretch/>
        </p:blipFill>
        <p:spPr>
          <a:xfrm>
            <a:off x="7561213" y="3587771"/>
            <a:ext cx="2138766" cy="21116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31317" t="75278" r="54351" b="10573"/>
          <a:stretch/>
        </p:blipFill>
        <p:spPr>
          <a:xfrm>
            <a:off x="4290825" y="5802199"/>
            <a:ext cx="2138766" cy="21116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53956" t="29169" r="27870" b="56682"/>
          <a:stretch/>
        </p:blipFill>
        <p:spPr>
          <a:xfrm>
            <a:off x="10287246" y="5910510"/>
            <a:ext cx="2712203" cy="21116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77325" t="5908" r="8343" b="79943"/>
          <a:stretch/>
        </p:blipFill>
        <p:spPr>
          <a:xfrm>
            <a:off x="6195693" y="5910511"/>
            <a:ext cx="2138766" cy="21116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29980" t="6012" r="53611" b="79839"/>
          <a:stretch/>
        </p:blipFill>
        <p:spPr>
          <a:xfrm>
            <a:off x="981" y="5699372"/>
            <a:ext cx="2448732" cy="21116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8794" t="28962" r="74797" b="56889"/>
          <a:stretch/>
        </p:blipFill>
        <p:spPr>
          <a:xfrm>
            <a:off x="2301989" y="5802199"/>
            <a:ext cx="2448732" cy="21116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29448" t="52328" r="52796" b="33523"/>
          <a:stretch/>
        </p:blipFill>
        <p:spPr>
          <a:xfrm>
            <a:off x="7762545" y="5933582"/>
            <a:ext cx="2649720" cy="211160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7641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53956" t="29169" r="27870" b="56682"/>
          <a:stretch/>
        </p:blipFill>
        <p:spPr>
          <a:xfrm>
            <a:off x="14698543" y="-8778965"/>
            <a:ext cx="6958094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77325" t="5908" r="8343" b="79943"/>
          <a:stretch/>
        </p:blipFill>
        <p:spPr>
          <a:xfrm>
            <a:off x="8912794" y="-8544669"/>
            <a:ext cx="548695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29448" t="52328" r="52796" b="33523"/>
          <a:stretch/>
        </p:blipFill>
        <p:spPr>
          <a:xfrm>
            <a:off x="2442274" y="-8544669"/>
            <a:ext cx="679779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7" b="18746" l="31621" r="44748">
                        <a14:backgroundMark x1="42494" y1="11380" x2="28450" y2="14528"/>
                      </a14:backgroundRemoval>
                    </a14:imgEffect>
                  </a14:imgLayer>
                </a14:imgProps>
              </a:ext>
            </a:extLst>
          </a:blip>
          <a:srcRect l="29980" t="6012" r="53611" b="79839"/>
          <a:stretch/>
        </p:blipFill>
        <p:spPr>
          <a:xfrm>
            <a:off x="12978384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29980" t="6012" r="53611" b="79839"/>
          <a:stretch/>
        </p:blipFill>
        <p:spPr>
          <a:xfrm>
            <a:off x="14084883" y="7542"/>
            <a:ext cx="1844940" cy="159093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7" b="18746" l="31621" r="44748">
                        <a14:backgroundMark x1="42494" y1="11380" x2="28450" y2="14528"/>
                      </a14:backgroundRemoval>
                    </a14:imgEffect>
                  </a14:imgLayer>
                </a14:imgProps>
              </a:ext>
            </a:extLst>
          </a:blip>
          <a:srcRect l="29980" t="6012" r="53611" b="79839"/>
          <a:stretch/>
        </p:blipFill>
        <p:spPr>
          <a:xfrm>
            <a:off x="6249434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53956" t="29169" r="27870" b="56682"/>
          <a:stretch/>
        </p:blipFill>
        <p:spPr>
          <a:xfrm>
            <a:off x="6873476" y="-379888"/>
            <a:ext cx="2809854" cy="218762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377" b="41696" l="10435" r="23562">
                        <a14:backgroundMark x1="9564" y1="31356" x2="20339" y2="41041"/>
                        <a14:backgroundMark x1="21913" y1="31598" x2="9806" y2="40799"/>
                        <a14:backgroundMark x1="15860" y1="37409" x2="15375" y2="39467"/>
                      </a14:backgroundRemoval>
                    </a14:imgEffect>
                  </a14:imgLayer>
                </a14:imgProps>
              </a:ext>
            </a:extLst>
          </a:blip>
          <a:srcRect l="8794" t="28962" r="74797" b="56889"/>
          <a:stretch/>
        </p:blipFill>
        <p:spPr>
          <a:xfrm>
            <a:off x="19707334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8794" t="28962" r="74797" b="56889"/>
          <a:stretch/>
        </p:blipFill>
        <p:spPr>
          <a:xfrm>
            <a:off x="20538469" y="-105911"/>
            <a:ext cx="2395668" cy="206584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377" b="41696" l="10435" r="23562">
                        <a14:backgroundMark x1="9564" y1="31356" x2="20339" y2="41041"/>
                        <a14:backgroundMark x1="21913" y1="31598" x2="9806" y2="40799"/>
                        <a14:backgroundMark x1="15860" y1="37409" x2="15375" y2="39467"/>
                      </a14:backgroundRemoval>
                    </a14:imgEffect>
                  </a14:imgLayer>
                </a14:imgProps>
              </a:ext>
            </a:extLst>
          </a:blip>
          <a:srcRect l="8794" t="28962" r="74797" b="56889"/>
          <a:stretch/>
        </p:blipFill>
        <p:spPr>
          <a:xfrm>
            <a:off x="-7370473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31317" t="74212" r="54351" b="10573"/>
          <a:stretch/>
        </p:blipFill>
        <p:spPr>
          <a:xfrm>
            <a:off x="-6323892" y="-78177"/>
            <a:ext cx="1964776" cy="208594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377" b="41696" l="10435" r="23562">
                        <a14:backgroundMark x1="9564" y1="31356" x2="20339" y2="41041"/>
                        <a14:backgroundMark x1="21913" y1="31598" x2="9806" y2="40799"/>
                        <a14:backgroundMark x1="15860" y1="37409" x2="15375" y2="39467"/>
                      </a14:backgroundRemoval>
                    </a14:imgEffect>
                  </a14:imgLayer>
                </a14:imgProps>
              </a:ext>
            </a:extLst>
          </a:blip>
          <a:srcRect l="8794" t="28962" r="74797" b="56889"/>
          <a:stretch/>
        </p:blipFill>
        <p:spPr>
          <a:xfrm>
            <a:off x="-256122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77325" t="5908" r="8343" b="79943"/>
          <a:stretch/>
        </p:blipFill>
        <p:spPr>
          <a:xfrm>
            <a:off x="814164" y="130824"/>
            <a:ext cx="1917366" cy="189301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377" b="41696" l="10435" r="23562">
                        <a14:backgroundMark x1="9564" y1="31356" x2="20339" y2="41041"/>
                        <a14:backgroundMark x1="21913" y1="31598" x2="9806" y2="40799"/>
                        <a14:backgroundMark x1="15860" y1="37409" x2="15375" y2="39467"/>
                      </a14:backgroundRemoval>
                    </a14:imgEffect>
                  </a14:imgLayer>
                </a14:imgProps>
              </a:ext>
            </a:extLst>
          </a:blip>
          <a:srcRect l="8794" t="28962" r="74797" b="56889"/>
          <a:stretch/>
        </p:blipFill>
        <p:spPr>
          <a:xfrm>
            <a:off x="-14068729" y="-1631301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29448" t="52328" r="52796" b="33523"/>
          <a:stretch/>
        </p:blipFill>
        <p:spPr>
          <a:xfrm>
            <a:off x="-13116358" y="-94949"/>
            <a:ext cx="2153196" cy="171591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377" b="41696" l="10435" r="23562">
                        <a14:backgroundMark x1="9564" y1="31356" x2="20339" y2="41041"/>
                        <a14:backgroundMark x1="21913" y1="31598" x2="9806" y2="40799"/>
                        <a14:backgroundMark x1="15860" y1="37409" x2="15375" y2="39467"/>
                      </a14:backgroundRemoval>
                    </a14:imgEffect>
                  </a14:imgLayer>
                </a14:imgProps>
              </a:ext>
            </a:extLst>
          </a:blip>
          <a:srcRect l="8794" t="28962" r="74797" b="56889"/>
          <a:stretch/>
        </p:blipFill>
        <p:spPr>
          <a:xfrm>
            <a:off x="12978384" y="4149368"/>
            <a:ext cx="6282162" cy="54172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 l="53956" t="29169" r="27870" b="56682"/>
          <a:stretch/>
        </p:blipFill>
        <p:spPr>
          <a:xfrm>
            <a:off x="13985849" y="4186438"/>
            <a:ext cx="4366086" cy="339924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202214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49000" y="-6858000"/>
            <a:ext cx="32918400" cy="1975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17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2290" y="-321276"/>
            <a:ext cx="7111173" cy="6858000"/>
          </a:xfrm>
          <a:prstGeom prst="rect">
            <a:avLst/>
          </a:prstGeom>
        </p:spPr>
      </p:pic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639" y="-321276"/>
            <a:ext cx="6817081" cy="6858000"/>
          </a:xfrm>
          <a:prstGeom prst="rect">
            <a:avLst/>
          </a:prstGeom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1476" y="-321276"/>
            <a:ext cx="6923314" cy="6858000"/>
          </a:xfrm>
          <a:prstGeom prst="rect">
            <a:avLst/>
          </a:prstGeom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6"/>
          <a:stretch/>
        </p:blipFill>
        <p:spPr>
          <a:xfrm>
            <a:off x="5091639" y="6765323"/>
            <a:ext cx="6867163" cy="6858000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2290" y="6765323"/>
            <a:ext cx="7164289" cy="6858000"/>
          </a:xfrm>
          <a:prstGeom prst="rect">
            <a:avLst/>
          </a:prstGeom>
        </p:spPr>
      </p:pic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4" t="361" r="22714" b="-361"/>
          <a:stretch/>
        </p:blipFill>
        <p:spPr>
          <a:xfrm>
            <a:off x="12295006" y="6858000"/>
            <a:ext cx="6919784" cy="6858000"/>
          </a:xfrm>
          <a:prstGeom prst="rect">
            <a:avLst/>
          </a:prstGeom>
        </p:spPr>
      </p:pic>
      <p:pic>
        <p:nvPicPr>
          <p:cNvPr id="8" name="Picture 7" descr="Screen Clipping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21" b="96659" l="68908" r="9675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58" t="86486" r="4666" b="3063"/>
          <a:stretch/>
        </p:blipFill>
        <p:spPr>
          <a:xfrm>
            <a:off x="17299460" y="5622323"/>
            <a:ext cx="1532238" cy="716693"/>
          </a:xfrm>
          <a:prstGeom prst="rect">
            <a:avLst/>
          </a:prstGeom>
        </p:spPr>
      </p:pic>
      <p:pic>
        <p:nvPicPr>
          <p:cNvPr id="9" name="Picture 8" descr="Screen Clipping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21" b="96659" l="68908" r="9675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58" t="86486" r="4666" b="3063"/>
          <a:stretch/>
        </p:blipFill>
        <p:spPr>
          <a:xfrm>
            <a:off x="17472455" y="12480323"/>
            <a:ext cx="1532238" cy="716693"/>
          </a:xfrm>
          <a:prstGeom prst="rect">
            <a:avLst/>
          </a:prstGeom>
        </p:spPr>
      </p:pic>
      <p:pic>
        <p:nvPicPr>
          <p:cNvPr id="10" name="Picture 9" descr="Screen Clipping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21" b="96659" l="68908" r="9675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58" t="86486" r="4666" b="3063"/>
          <a:stretch/>
        </p:blipFill>
        <p:spPr>
          <a:xfrm>
            <a:off x="10376482" y="12480322"/>
            <a:ext cx="1532238" cy="716693"/>
          </a:xfrm>
          <a:prstGeom prst="rect">
            <a:avLst/>
          </a:prstGeom>
        </p:spPr>
      </p:pic>
      <p:pic>
        <p:nvPicPr>
          <p:cNvPr id="11" name="Picture 10" descr="Screen Clipping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21" b="96659" l="68908" r="9675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58" t="86486" r="4666" b="3063"/>
          <a:stretch/>
        </p:blipFill>
        <p:spPr>
          <a:xfrm>
            <a:off x="-1881421" y="12554461"/>
            <a:ext cx="1881421" cy="880021"/>
          </a:xfrm>
          <a:prstGeom prst="rect">
            <a:avLst/>
          </a:prstGeom>
        </p:spPr>
      </p:pic>
      <p:pic>
        <p:nvPicPr>
          <p:cNvPr id="12" name="Picture 11" descr="Screen Clipping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021" b="96659" l="68908" r="9675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858" t="86486" r="4666" b="3063"/>
          <a:stretch/>
        </p:blipFill>
        <p:spPr>
          <a:xfrm>
            <a:off x="-1881422" y="5330992"/>
            <a:ext cx="1881421" cy="88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03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705965" y="5286375"/>
            <a:ext cx="6259296" cy="44050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83462" l="3462" r="96154"/>
                    </a14:imgEffect>
                  </a14:imgLayer>
                </a14:imgProps>
              </a:ext>
            </a:extLst>
          </a:blip>
          <a:srcRect l="3031" b="18320"/>
          <a:stretch/>
        </p:blipFill>
        <p:spPr>
          <a:xfrm>
            <a:off x="-7266061" y="-578662"/>
            <a:ext cx="6394665" cy="53864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rcRect l="2269"/>
          <a:stretch/>
        </p:blipFill>
        <p:spPr>
          <a:xfrm>
            <a:off x="-6759114" y="5959928"/>
            <a:ext cx="6307809" cy="41898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3627068" y="282897"/>
            <a:ext cx="6576192" cy="4880128"/>
            <a:chOff x="637450" y="3700377"/>
            <a:chExt cx="6576192" cy="488012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83462" l="3462" r="96154">
                          <a14:backgroundMark x1="22692" y1="76538" x2="25385" y2="65000"/>
                          <a14:backgroundMark x1="26538" y1="65769" x2="43077" y2="61538"/>
                          <a14:backgroundMark x1="40000" y1="60000" x2="55769" y2="50769"/>
                          <a14:backgroundMark x1="55769" y1="50769" x2="96538" y2="68462"/>
                        </a14:backgroundRemoval>
                      </a14:imgEffect>
                    </a14:imgLayer>
                  </a14:imgProps>
                </a:ext>
              </a:extLst>
            </a:blip>
            <a:srcRect l="3773" t="22038" r="31028" b="24452"/>
            <a:stretch/>
          </p:blipFill>
          <p:spPr>
            <a:xfrm>
              <a:off x="637450" y="4376043"/>
              <a:ext cx="4299571" cy="3528795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39894" b="89894" l="9929" r="89894">
                          <a14:backgroundMark x1="57801" y1="48404" x2="72872" y2="58688"/>
                          <a14:backgroundMark x1="37411" y1="46277" x2="34397" y2="46809"/>
                          <a14:backgroundMark x1="28014" y1="42908" x2="28014" y2="42908"/>
                          <a14:backgroundMark x1="38475" y1="46099" x2="39539" y2="46099"/>
                          <a14:backgroundMark x1="24823" y1="37589" x2="45922" y2="36525"/>
                          <a14:backgroundMark x1="36879" y1="42908" x2="40957" y2="39716"/>
                          <a14:backgroundMark x1="48227" y1="42021" x2="59929" y2="48582"/>
                        </a14:backgroundRemoval>
                      </a14:imgEffect>
                    </a14:imgLayer>
                  </a14:imgProps>
                </a:ext>
              </a:extLst>
            </a:blip>
            <a:srcRect l="13983" t="17293" r="13136" b="14488"/>
            <a:stretch/>
          </p:blipFill>
          <p:spPr>
            <a:xfrm rot="772034" flipH="1">
              <a:off x="2000090" y="3700377"/>
              <a:ext cx="5213552" cy="4880128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99" b="89617" l="1094" r="96875">
                        <a14:foregroundMark x1="49844" y1="6709" x2="37969" y2="4473"/>
                        <a14:foregroundMark x1="5156" y1="41853" x2="1094" y2="35463"/>
                        <a14:foregroundMark x1="63750" y1="48083" x2="74688" y2="43131"/>
                        <a14:foregroundMark x1="81094" y1="38978" x2="90469" y2="50319"/>
                        <a14:foregroundMark x1="39688" y1="78275" x2="45469" y2="82109"/>
                        <a14:foregroundMark x1="20313" y1="80990" x2="28906" y2="82268"/>
                        <a14:foregroundMark x1="35313" y1="5591" x2="35313" y2="5591"/>
                        <a14:backgroundMark x1="90000" y1="80192" x2="85781" y2="81789"/>
                        <a14:backgroundMark x1="85156" y1="82109" x2="76875" y2="85623"/>
                        <a14:backgroundMark x1="76875" y1="85623" x2="66094" y2="87540"/>
                        <a14:backgroundMark x1="49219" y1="86901" x2="37500" y2="84824"/>
                        <a14:backgroundMark x1="34844" y1="84824" x2="27656" y2="84824"/>
                        <a14:backgroundMark x1="27656" y1="84824" x2="10938" y2="80990"/>
                        <a14:backgroundMark x1="10156" y1="80990" x2="3438" y2="81150"/>
                      </a14:backgroundRemoval>
                    </a14:imgEffect>
                  </a14:imgLayer>
                </a14:imgProps>
              </a:ext>
            </a:extLst>
          </a:blip>
          <a:srcRect r="4345" b="13650"/>
          <a:stretch/>
        </p:blipFill>
        <p:spPr>
          <a:xfrm flipH="1">
            <a:off x="14058899" y="-4333424"/>
            <a:ext cx="5831097" cy="514875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3"/>
          <a:srcRect l="29588" r="29900"/>
          <a:stretch/>
        </p:blipFill>
        <p:spPr>
          <a:xfrm>
            <a:off x="11592704" y="5506939"/>
            <a:ext cx="3461658" cy="85448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0" b="100000" l="0" r="93889">
                        <a14:foregroundMark x1="6389" y1="35000" x2="49722" y2="34286"/>
                        <a14:foregroundMark x1="9167" y1="72857" x2="71389" y2="60714"/>
                        <a14:foregroundMark x1="38889" y1="12143" x2="33611" y2="16429"/>
                        <a14:foregroundMark x1="78889" y1="30000" x2="78889" y2="30000"/>
                        <a14:foregroundMark x1="82500" y1="15714" x2="82500" y2="15714"/>
                        <a14:foregroundMark x1="81667" y1="19286" x2="81667" y2="19286"/>
                        <a14:foregroundMark x1="85833" y1="12143" x2="85833" y2="12143"/>
                        <a14:foregroundMark x1="86389" y1="15000" x2="86389" y2="15000"/>
                        <a14:foregroundMark x1="86389" y1="15000" x2="82778" y2="15714"/>
                        <a14:foregroundMark x1="86667" y1="14286" x2="89722" y2="12857"/>
                        <a14:foregroundMark x1="91667" y1="14286" x2="92500" y2="13571"/>
                        <a14:foregroundMark x1="92500" y1="13571" x2="93889" y2="13571"/>
                        <a14:foregroundMark x1="92778" y1="30714" x2="89444" y2="35000"/>
                        <a14:foregroundMark x1="89444" y1="35000" x2="85278" y2="41429"/>
                        <a14:foregroundMark x1="85278" y1="41429" x2="81389" y2="52857"/>
                        <a14:backgroundMark x1="83333" y1="22857" x2="84444" y2="25714"/>
                        <a14:backgroundMark x1="84444" y1="25714" x2="85000" y2="32143"/>
                        <a14:backgroundMark x1="85000" y1="32143" x2="85000" y2="314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9485962">
            <a:off x="-7769528" y="-1860733"/>
            <a:ext cx="3429000" cy="13335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2100" b="100000" l="26600" r="72900"/>
                    </a14:imgEffect>
                  </a14:imgLayer>
                </a14:imgProps>
              </a:ext>
            </a:extLst>
          </a:blip>
          <a:srcRect l="30870" r="31245" b="1513"/>
          <a:stretch/>
        </p:blipFill>
        <p:spPr>
          <a:xfrm>
            <a:off x="15344501" y="10270671"/>
            <a:ext cx="3330620" cy="865819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4250" b="99125" l="21797" r="76563"/>
                    </a14:imgEffect>
                  </a14:imgLayer>
                </a14:imgProps>
              </a:ext>
            </a:extLst>
          </a:blip>
          <a:srcRect l="26366" t="5064" r="25601" b="3582"/>
          <a:stretch/>
        </p:blipFill>
        <p:spPr>
          <a:xfrm>
            <a:off x="11817324" y="-2594414"/>
            <a:ext cx="3461658" cy="822960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667" b="100000" l="27000" r="75000"/>
                    </a14:imgEffect>
                  </a14:imgLayer>
                </a14:imgProps>
              </a:ext>
            </a:extLst>
          </a:blip>
          <a:srcRect l="30385" r="29651"/>
          <a:stretch/>
        </p:blipFill>
        <p:spPr>
          <a:xfrm>
            <a:off x="15379467" y="-1355878"/>
            <a:ext cx="3477986" cy="870270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4625" b="95688" l="25391" r="75234"/>
                    </a14:imgEffect>
                  </a14:imgLayer>
                </a14:imgProps>
              </a:ext>
            </a:extLst>
          </a:blip>
          <a:srcRect l="25617" r="26981"/>
          <a:stretch/>
        </p:blipFill>
        <p:spPr>
          <a:xfrm>
            <a:off x="11850187" y="-11227262"/>
            <a:ext cx="3494314" cy="921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87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885" b="100000" l="0" r="100000">
                        <a14:foregroundMark x1="87034" y1="84615" x2="81037" y2="79808"/>
                        <a14:foregroundMark x1="58023" y1="30449" x2="56402" y2="22756"/>
                        <a14:backgroundMark x1="63047" y1="23077" x2="63047" y2="23077"/>
                        <a14:backgroundMark x1="87034" y1="71154" x2="87034" y2="71154"/>
                      </a14:backgroundRemoval>
                    </a14:imgEffect>
                  </a14:imgLayer>
                </a14:imgProps>
              </a:ext>
            </a:extLst>
          </a:blip>
          <a:srcRect l="50207"/>
          <a:stretch/>
        </p:blipFill>
        <p:spPr>
          <a:xfrm flipH="1">
            <a:off x="-7239697" y="357274"/>
            <a:ext cx="4539448" cy="4610013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-1677060" y="-6826373"/>
            <a:ext cx="11473566" cy="10372617"/>
            <a:chOff x="-1677060" y="-6826373"/>
            <a:chExt cx="11473566" cy="10372617"/>
          </a:xfrm>
        </p:grpSpPr>
        <p:grpSp>
          <p:nvGrpSpPr>
            <p:cNvPr id="11" name="Group 10"/>
            <p:cNvGrpSpPr/>
            <p:nvPr/>
          </p:nvGrpSpPr>
          <p:grpSpPr>
            <a:xfrm>
              <a:off x="-1387294" y="-6826373"/>
              <a:ext cx="11183800" cy="10058400"/>
              <a:chOff x="-1909808" y="-3200400"/>
              <a:chExt cx="11183800" cy="10058400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1909808" y="-3200400"/>
                <a:ext cx="11183800" cy="10058400"/>
              </a:xfrm>
              <a:prstGeom prst="rect">
                <a:avLst/>
              </a:prstGeom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38788" b="99455" l="41767" r="99237">
                            <a14:foregroundMark x1="73501" y1="38848" x2="41821" y2="99455"/>
                            <a14:foregroundMark x1="43511" y1="98667" x2="98909" y2="97515"/>
                            <a14:foregroundMark x1="50654" y1="91455" x2="71265" y2="54545"/>
                            <a14:foregroundMark x1="71810" y1="53212" x2="76936" y2="41455"/>
                            <a14:foregroundMark x1="76390" y1="47697" x2="99237" y2="48485"/>
                            <a14:foregroundMark x1="94820" y1="44667" x2="85605" y2="86364"/>
                          </a14:backgroundRemoval>
                        </a14:imgEffect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758" t="36932"/>
              <a:stretch/>
            </p:blipFill>
            <p:spPr>
              <a:xfrm>
                <a:off x="2424792" y="514350"/>
                <a:ext cx="6849200" cy="6343650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750" b="100000" l="0" r="100000">
                            <a14:foregroundMark x1="12679" y1="82500" x2="12679" y2="82500"/>
                            <a14:foregroundMark x1="20245" y1="82250" x2="20245" y2="82250"/>
                            <a14:foregroundMark x1="33947" y1="79250" x2="33947" y2="79250"/>
                            <a14:foregroundMark x1="40900" y1="69250" x2="40900" y2="69250"/>
                            <a14:foregroundMark x1="55419" y1="70250" x2="55419" y2="70250"/>
                            <a14:foregroundMark x1="62986" y1="72250" x2="62986" y2="72250"/>
                            <a14:foregroundMark x1="76687" y1="70500" x2="76687" y2="70500"/>
                            <a14:foregroundMark x1="86503" y1="69250" x2="86503" y2="69250"/>
                            <a14:foregroundMark x1="34969" y1="21000" x2="34969" y2="21000"/>
                            <a14:backgroundMark x1="31084" y1="42750" x2="31084" y2="42750"/>
                            <a14:backgroundMark x1="34356" y1="27750" x2="34356" y2="27750"/>
                            <a14:backgroundMark x1="39673" y1="20000" x2="39673" y2="20000"/>
                            <a14:backgroundMark x1="59509" y1="26000" x2="59509" y2="26000"/>
                            <a14:backgroundMark x1="57055" y1="18750" x2="57055" y2="18750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-1709889" y="-2081169"/>
                <a:ext cx="4657725" cy="3810000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10000" b="90000" l="10000" r="92400">
                            <a14:foregroundMark x1="19700" y1="30897" x2="57300" y2="39359"/>
                            <a14:foregroundMark x1="55000" y1="37436" x2="27500" y2="63333"/>
                            <a14:foregroundMark x1="18300" y1="61410" x2="25600" y2="44872"/>
                            <a14:foregroundMark x1="25600" y1="41538" x2="61400" y2="34359"/>
                            <a14:foregroundMark x1="54500" y1="25385" x2="74100" y2="42821"/>
                            <a14:foregroundMark x1="83600" y1="48974" x2="55000" y2="60641"/>
                            <a14:foregroundMark x1="62900" y1="57436" x2="92400" y2="41026"/>
                          </a14:backgroundRemoval>
                        </a14:imgEffect>
                      </a14:imgLayer>
                    </a14:imgProps>
                  </a:ext>
                </a:extLst>
              </a:blip>
              <a:srcRect l="10120" t="15230" r="6240" b="27692"/>
              <a:stretch/>
            </p:blipFill>
            <p:spPr>
              <a:xfrm>
                <a:off x="-1909808" y="-2886183"/>
                <a:ext cx="1773372" cy="943932"/>
              </a:xfrm>
              <a:prstGeom prst="rect">
                <a:avLst/>
              </a:prstGeom>
            </p:spPr>
          </p:pic>
        </p:grp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1601" b="95752" l="3595" r="95098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1677060" y="-1697268"/>
              <a:ext cx="5243512" cy="5243512"/>
            </a:xfrm>
            <a:prstGeom prst="rect">
              <a:avLst/>
            </a:prstGeom>
          </p:spPr>
        </p:pic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3"/>
          <a:srcRect r="10579" b="10212"/>
          <a:stretch/>
        </p:blipFill>
        <p:spPr>
          <a:xfrm flipH="1">
            <a:off x="-7238136" y="3232027"/>
            <a:ext cx="5008646" cy="502919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4"/>
          <a:srcRect r="12453" b="9304"/>
          <a:stretch/>
        </p:blipFill>
        <p:spPr>
          <a:xfrm flipH="1">
            <a:off x="-7563241" y="6743699"/>
            <a:ext cx="4763262" cy="4934584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11038540" y="4234661"/>
            <a:ext cx="11183800" cy="10058400"/>
            <a:chOff x="-1909808" y="-3200400"/>
            <a:chExt cx="11183800" cy="10058400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909808" y="-3200400"/>
              <a:ext cx="11183800" cy="100584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8788" b="99455" l="41767" r="99237">
                          <a14:foregroundMark x1="73501" y1="38848" x2="41821" y2="99455"/>
                          <a14:foregroundMark x1="43511" y1="98667" x2="98909" y2="97515"/>
                          <a14:foregroundMark x1="50654" y1="91455" x2="71265" y2="54545"/>
                          <a14:foregroundMark x1="71810" y1="53212" x2="76936" y2="41455"/>
                          <a14:foregroundMark x1="76390" y1="47697" x2="99237" y2="48485"/>
                          <a14:foregroundMark x1="94820" y1="44667" x2="85605" y2="86364"/>
                        </a14:backgroundRemoval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58" t="36932"/>
            <a:stretch/>
          </p:blipFill>
          <p:spPr>
            <a:xfrm>
              <a:off x="2424792" y="514350"/>
              <a:ext cx="6849200" cy="634365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750" b="100000" l="0" r="100000">
                          <a14:foregroundMark x1="12679" y1="82500" x2="12679" y2="82500"/>
                          <a14:foregroundMark x1="20245" y1="82250" x2="20245" y2="82250"/>
                          <a14:foregroundMark x1="33947" y1="79250" x2="33947" y2="79250"/>
                          <a14:foregroundMark x1="40900" y1="69250" x2="40900" y2="69250"/>
                          <a14:foregroundMark x1="55419" y1="70250" x2="55419" y2="70250"/>
                          <a14:foregroundMark x1="62986" y1="72250" x2="62986" y2="72250"/>
                          <a14:foregroundMark x1="76687" y1="70500" x2="76687" y2="70500"/>
                          <a14:foregroundMark x1="86503" y1="69250" x2="86503" y2="69250"/>
                          <a14:foregroundMark x1="34969" y1="21000" x2="34969" y2="21000"/>
                          <a14:backgroundMark x1="31084" y1="42750" x2="31084" y2="42750"/>
                          <a14:backgroundMark x1="34356" y1="27750" x2="34356" y2="27750"/>
                          <a14:backgroundMark x1="39673" y1="20000" x2="39673" y2="20000"/>
                          <a14:backgroundMark x1="59509" y1="26000" x2="59509" y2="26000"/>
                          <a14:backgroundMark x1="57055" y1="18750" x2="57055" y2="1875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1709889" y="-2081169"/>
              <a:ext cx="4657725" cy="381000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10000" r="92400">
                          <a14:foregroundMark x1="19700" y1="30897" x2="57300" y2="39359"/>
                          <a14:foregroundMark x1="55000" y1="37436" x2="27500" y2="63333"/>
                          <a14:foregroundMark x1="18300" y1="61410" x2="25600" y2="44872"/>
                          <a14:foregroundMark x1="25600" y1="41538" x2="61400" y2="34359"/>
                          <a14:foregroundMark x1="54500" y1="25385" x2="74100" y2="42821"/>
                          <a14:foregroundMark x1="83600" y1="48974" x2="55000" y2="60641"/>
                          <a14:foregroundMark x1="62900" y1="57436" x2="92400" y2="41026"/>
                        </a14:backgroundRemoval>
                      </a14:imgEffect>
                    </a14:imgLayer>
                  </a14:imgProps>
                </a:ext>
              </a:extLst>
            </a:blip>
            <a:srcRect l="10120" t="15230" r="6240" b="27692"/>
            <a:stretch/>
          </p:blipFill>
          <p:spPr>
            <a:xfrm>
              <a:off x="-1909808" y="-2886183"/>
              <a:ext cx="1773372" cy="943932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-1187375" y="4351258"/>
            <a:ext cx="11183800" cy="10058400"/>
            <a:chOff x="-1187375" y="4351258"/>
            <a:chExt cx="11183800" cy="10058400"/>
          </a:xfrm>
        </p:grpSpPr>
        <p:grpSp>
          <p:nvGrpSpPr>
            <p:cNvPr id="22" name="Group 21"/>
            <p:cNvGrpSpPr/>
            <p:nvPr/>
          </p:nvGrpSpPr>
          <p:grpSpPr>
            <a:xfrm>
              <a:off x="-1187375" y="4351258"/>
              <a:ext cx="11183800" cy="10058400"/>
              <a:chOff x="-1909808" y="-3200400"/>
              <a:chExt cx="11183800" cy="10058400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1909808" y="-3200400"/>
                <a:ext cx="11183800" cy="10058400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38788" b="99455" l="41767" r="99237">
                            <a14:foregroundMark x1="73501" y1="38848" x2="41821" y2="99455"/>
                            <a14:foregroundMark x1="43511" y1="98667" x2="98909" y2="97515"/>
                            <a14:foregroundMark x1="50654" y1="91455" x2="71265" y2="54545"/>
                            <a14:foregroundMark x1="71810" y1="53212" x2="76936" y2="41455"/>
                            <a14:foregroundMark x1="76390" y1="47697" x2="99237" y2="48485"/>
                            <a14:foregroundMark x1="94820" y1="44667" x2="85605" y2="86364"/>
                          </a14:backgroundRemoval>
                        </a14:imgEffect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758" t="36932"/>
              <a:stretch/>
            </p:blipFill>
            <p:spPr>
              <a:xfrm>
                <a:off x="2424792" y="514350"/>
                <a:ext cx="6849200" cy="6343650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750" b="100000" l="0" r="100000">
                            <a14:foregroundMark x1="12679" y1="82500" x2="12679" y2="82500"/>
                            <a14:foregroundMark x1="20245" y1="82250" x2="20245" y2="82250"/>
                            <a14:foregroundMark x1="33947" y1="79250" x2="33947" y2="79250"/>
                            <a14:foregroundMark x1="40900" y1="69250" x2="40900" y2="69250"/>
                            <a14:foregroundMark x1="55419" y1="70250" x2="55419" y2="70250"/>
                            <a14:foregroundMark x1="62986" y1="72250" x2="62986" y2="72250"/>
                            <a14:foregroundMark x1="76687" y1="70500" x2="76687" y2="70500"/>
                            <a14:foregroundMark x1="86503" y1="69250" x2="86503" y2="69250"/>
                            <a14:foregroundMark x1="34969" y1="21000" x2="34969" y2="21000"/>
                            <a14:backgroundMark x1="31084" y1="42750" x2="31084" y2="42750"/>
                            <a14:backgroundMark x1="34356" y1="27750" x2="34356" y2="27750"/>
                            <a14:backgroundMark x1="39673" y1="20000" x2="39673" y2="20000"/>
                            <a14:backgroundMark x1="59509" y1="26000" x2="59509" y2="26000"/>
                            <a14:backgroundMark x1="57055" y1="18750" x2="57055" y2="18750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-1709889" y="-2081169"/>
                <a:ext cx="4657725" cy="3810000"/>
              </a:xfrm>
              <a:prstGeom prst="rect">
                <a:avLst/>
              </a:prstGeom>
            </p:spPr>
          </p:pic>
          <p:pic>
            <p:nvPicPr>
              <p:cNvPr id="26" name="Picture 25"/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10000" b="90000" l="10000" r="92400">
                            <a14:foregroundMark x1="19700" y1="30897" x2="57300" y2="39359"/>
                            <a14:foregroundMark x1="55000" y1="37436" x2="27500" y2="63333"/>
                            <a14:foregroundMark x1="18300" y1="61410" x2="25600" y2="44872"/>
                            <a14:foregroundMark x1="25600" y1="41538" x2="61400" y2="34359"/>
                            <a14:foregroundMark x1="54500" y1="25385" x2="74100" y2="42821"/>
                            <a14:foregroundMark x1="83600" y1="48974" x2="55000" y2="60641"/>
                            <a14:foregroundMark x1="62900" y1="57436" x2="92400" y2="41026"/>
                          </a14:backgroundRemoval>
                        </a14:imgEffect>
                      </a14:imgLayer>
                    </a14:imgProps>
                  </a:ext>
                </a:extLst>
              </a:blip>
              <a:srcRect l="10120" t="15230" r="6240" b="27692"/>
              <a:stretch/>
            </p:blipFill>
            <p:spPr>
              <a:xfrm>
                <a:off x="-1909808" y="-2886183"/>
                <a:ext cx="1773372" cy="943932"/>
              </a:xfrm>
              <a:prstGeom prst="rect">
                <a:avLst/>
              </a:prstGeom>
            </p:spPr>
          </p:pic>
        </p:grpSp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13"/>
            <a:srcRect r="10579" b="10212"/>
            <a:stretch/>
          </p:blipFill>
          <p:spPr>
            <a:xfrm flipH="1">
              <a:off x="-1162917" y="9324157"/>
              <a:ext cx="5008646" cy="5029199"/>
            </a:xfrm>
            <a:prstGeom prst="rect">
              <a:avLst/>
            </a:prstGeom>
          </p:spPr>
        </p:pic>
      </p:grp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14"/>
          <a:srcRect r="12453" b="9304"/>
          <a:stretch/>
        </p:blipFill>
        <p:spPr>
          <a:xfrm flipH="1">
            <a:off x="11188155" y="9210991"/>
            <a:ext cx="4763262" cy="4934584"/>
          </a:xfrm>
          <a:prstGeom prst="rect">
            <a:avLst/>
          </a:prstGeom>
        </p:spPr>
      </p:pic>
      <p:grpSp>
        <p:nvGrpSpPr>
          <p:cNvPr id="36" name="Group 35"/>
          <p:cNvGrpSpPr/>
          <p:nvPr/>
        </p:nvGrpSpPr>
        <p:grpSpPr>
          <a:xfrm>
            <a:off x="10532564" y="-6826373"/>
            <a:ext cx="11183800" cy="10092087"/>
            <a:chOff x="10532564" y="-6826373"/>
            <a:chExt cx="11183800" cy="10092087"/>
          </a:xfrm>
        </p:grpSpPr>
        <p:grpSp>
          <p:nvGrpSpPr>
            <p:cNvPr id="12" name="Group 11"/>
            <p:cNvGrpSpPr/>
            <p:nvPr/>
          </p:nvGrpSpPr>
          <p:grpSpPr>
            <a:xfrm>
              <a:off x="10532564" y="-6826373"/>
              <a:ext cx="11183800" cy="10058400"/>
              <a:chOff x="-1909808" y="-3200400"/>
              <a:chExt cx="11183800" cy="10058400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1909808" y="-3200400"/>
                <a:ext cx="11183800" cy="100584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38788" b="99455" l="41767" r="99237">
                            <a14:foregroundMark x1="73501" y1="38848" x2="41821" y2="99455"/>
                            <a14:foregroundMark x1="43511" y1="98667" x2="98909" y2="97515"/>
                            <a14:foregroundMark x1="50654" y1="91455" x2="71265" y2="54545"/>
                            <a14:foregroundMark x1="71810" y1="53212" x2="76936" y2="41455"/>
                            <a14:foregroundMark x1="76390" y1="47697" x2="99237" y2="48485"/>
                            <a14:foregroundMark x1="94820" y1="44667" x2="85605" y2="86364"/>
                          </a14:backgroundRemoval>
                        </a14:imgEffect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758" t="36932"/>
              <a:stretch/>
            </p:blipFill>
            <p:spPr>
              <a:xfrm>
                <a:off x="2424792" y="514350"/>
                <a:ext cx="6849200" cy="634365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750" b="100000" l="0" r="100000">
                            <a14:foregroundMark x1="12679" y1="82500" x2="12679" y2="82500"/>
                            <a14:foregroundMark x1="20245" y1="82250" x2="20245" y2="82250"/>
                            <a14:foregroundMark x1="33947" y1="79250" x2="33947" y2="79250"/>
                            <a14:foregroundMark x1="40900" y1="69250" x2="40900" y2="69250"/>
                            <a14:foregroundMark x1="55419" y1="70250" x2="55419" y2="70250"/>
                            <a14:foregroundMark x1="62986" y1="72250" x2="62986" y2="72250"/>
                            <a14:foregroundMark x1="76687" y1="70500" x2="76687" y2="70500"/>
                            <a14:foregroundMark x1="86503" y1="69250" x2="86503" y2="69250"/>
                            <a14:foregroundMark x1="34969" y1="21000" x2="34969" y2="21000"/>
                            <a14:backgroundMark x1="31084" y1="42750" x2="31084" y2="42750"/>
                            <a14:backgroundMark x1="34356" y1="27750" x2="34356" y2="27750"/>
                            <a14:backgroundMark x1="39673" y1="20000" x2="39673" y2="20000"/>
                            <a14:backgroundMark x1="59509" y1="26000" x2="59509" y2="26000"/>
                            <a14:backgroundMark x1="57055" y1="18750" x2="57055" y2="18750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-1709889" y="-2081169"/>
                <a:ext cx="4657725" cy="3810000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10000" b="90000" l="10000" r="92400">
                            <a14:foregroundMark x1="19700" y1="30897" x2="57300" y2="39359"/>
                            <a14:foregroundMark x1="55000" y1="37436" x2="27500" y2="63333"/>
                            <a14:foregroundMark x1="18300" y1="61410" x2="25600" y2="44872"/>
                            <a14:foregroundMark x1="25600" y1="41538" x2="61400" y2="34359"/>
                            <a14:foregroundMark x1="54500" y1="25385" x2="74100" y2="42821"/>
                            <a14:foregroundMark x1="83600" y1="48974" x2="55000" y2="60641"/>
                            <a14:foregroundMark x1="62900" y1="57436" x2="92400" y2="41026"/>
                          </a14:backgroundRemoval>
                        </a14:imgEffect>
                      </a14:imgLayer>
                    </a14:imgProps>
                  </a:ext>
                </a:extLst>
              </a:blip>
              <a:srcRect l="10120" t="15230" r="6240" b="27692"/>
              <a:stretch/>
            </p:blipFill>
            <p:spPr>
              <a:xfrm>
                <a:off x="-1909808" y="-2886183"/>
                <a:ext cx="1773372" cy="943932"/>
              </a:xfrm>
              <a:prstGeom prst="rect">
                <a:avLst/>
              </a:prstGeom>
            </p:spPr>
          </p:pic>
        </p:grp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885" b="100000" l="0" r="100000">
                          <a14:foregroundMark x1="87034" y1="84615" x2="81037" y2="79808"/>
                          <a14:foregroundMark x1="58023" y1="30449" x2="56402" y2="22756"/>
                          <a14:backgroundMark x1="63047" y1="23077" x2="63047" y2="23077"/>
                          <a14:backgroundMark x1="87034" y1="71154" x2="87034" y2="71154"/>
                        </a14:backgroundRemoval>
                      </a14:imgEffect>
                    </a14:imgLayer>
                  </a14:imgProps>
                </a:ext>
              </a:extLst>
            </a:blip>
            <a:srcRect l="1311" t="5313" r="48896" b="974"/>
            <a:stretch/>
          </p:blipFill>
          <p:spPr>
            <a:xfrm flipH="1">
              <a:off x="10546864" y="-1240971"/>
              <a:ext cx="4735437" cy="4506685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22466722" y="-6596200"/>
            <a:ext cx="11183800" cy="10058400"/>
            <a:chOff x="22466722" y="-6596200"/>
            <a:chExt cx="11183800" cy="10058400"/>
          </a:xfrm>
        </p:grpSpPr>
        <p:grpSp>
          <p:nvGrpSpPr>
            <p:cNvPr id="29" name="Group 28"/>
            <p:cNvGrpSpPr/>
            <p:nvPr/>
          </p:nvGrpSpPr>
          <p:grpSpPr>
            <a:xfrm>
              <a:off x="22466722" y="-6596200"/>
              <a:ext cx="11183800" cy="10058400"/>
              <a:chOff x="-1909808" y="-3200400"/>
              <a:chExt cx="11183800" cy="10058400"/>
            </a:xfrm>
          </p:grpSpPr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1909808" y="-3200400"/>
                <a:ext cx="11183800" cy="10058400"/>
              </a:xfrm>
              <a:prstGeom prst="rect">
                <a:avLst/>
              </a:prstGeom>
            </p:spPr>
          </p:pic>
          <p:pic>
            <p:nvPicPr>
              <p:cNvPr id="31" name="Picture 30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38788" b="99455" l="41767" r="99237">
                            <a14:foregroundMark x1="73501" y1="38848" x2="41821" y2="99455"/>
                            <a14:foregroundMark x1="43511" y1="98667" x2="98909" y2="97515"/>
                            <a14:foregroundMark x1="50654" y1="91455" x2="71265" y2="54545"/>
                            <a14:foregroundMark x1="71810" y1="53212" x2="76936" y2="41455"/>
                            <a14:foregroundMark x1="76390" y1="47697" x2="99237" y2="48485"/>
                            <a14:foregroundMark x1="94820" y1="44667" x2="85605" y2="86364"/>
                          </a14:backgroundRemoval>
                        </a14:imgEffect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758" t="36932"/>
              <a:stretch/>
            </p:blipFill>
            <p:spPr>
              <a:xfrm>
                <a:off x="2424792" y="514350"/>
                <a:ext cx="6849200" cy="6343650"/>
              </a:xfrm>
              <a:prstGeom prst="rect">
                <a:avLst/>
              </a:prstGeom>
            </p:spPr>
          </p:pic>
          <p:pic>
            <p:nvPicPr>
              <p:cNvPr id="32" name="Picture 31"/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750" b="100000" l="0" r="100000">
                            <a14:foregroundMark x1="12679" y1="82500" x2="12679" y2="82500"/>
                            <a14:foregroundMark x1="20245" y1="82250" x2="20245" y2="82250"/>
                            <a14:foregroundMark x1="33947" y1="79250" x2="33947" y2="79250"/>
                            <a14:foregroundMark x1="40900" y1="69250" x2="40900" y2="69250"/>
                            <a14:foregroundMark x1="55419" y1="70250" x2="55419" y2="70250"/>
                            <a14:foregroundMark x1="62986" y1="72250" x2="62986" y2="72250"/>
                            <a14:foregroundMark x1="76687" y1="70500" x2="76687" y2="70500"/>
                            <a14:foregroundMark x1="86503" y1="69250" x2="86503" y2="69250"/>
                            <a14:foregroundMark x1="34969" y1="21000" x2="34969" y2="21000"/>
                            <a14:backgroundMark x1="31084" y1="42750" x2="31084" y2="42750"/>
                            <a14:backgroundMark x1="34356" y1="27750" x2="34356" y2="27750"/>
                            <a14:backgroundMark x1="39673" y1="20000" x2="39673" y2="20000"/>
                            <a14:backgroundMark x1="59509" y1="26000" x2="59509" y2="26000"/>
                            <a14:backgroundMark x1="57055" y1="18750" x2="57055" y2="18750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-1709889" y="-2081169"/>
                <a:ext cx="4657725" cy="3810000"/>
              </a:xfrm>
              <a:prstGeom prst="rect">
                <a:avLst/>
              </a:prstGeom>
            </p:spPr>
          </p:pic>
          <p:pic>
            <p:nvPicPr>
              <p:cNvPr id="33" name="Picture 32"/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10000" b="90000" l="10000" r="92400">
                            <a14:foregroundMark x1="19700" y1="30897" x2="57300" y2="39359"/>
                            <a14:foregroundMark x1="55000" y1="37436" x2="27500" y2="63333"/>
                            <a14:foregroundMark x1="18300" y1="61410" x2="25600" y2="44872"/>
                            <a14:foregroundMark x1="25600" y1="41538" x2="61400" y2="34359"/>
                            <a14:foregroundMark x1="54500" y1="25385" x2="74100" y2="42821"/>
                            <a14:foregroundMark x1="83600" y1="48974" x2="55000" y2="60641"/>
                            <a14:foregroundMark x1="62900" y1="57436" x2="92400" y2="41026"/>
                          </a14:backgroundRemoval>
                        </a14:imgEffect>
                      </a14:imgLayer>
                    </a14:imgProps>
                  </a:ext>
                </a:extLst>
              </a:blip>
              <a:srcRect l="10120" t="15230" r="6240" b="27692"/>
              <a:stretch/>
            </p:blipFill>
            <p:spPr>
              <a:xfrm>
                <a:off x="-1909808" y="-2886183"/>
                <a:ext cx="1773372" cy="943932"/>
              </a:xfrm>
              <a:prstGeom prst="rect">
                <a:avLst/>
              </a:prstGeom>
            </p:spPr>
          </p:pic>
        </p:grpSp>
        <p:pic>
          <p:nvPicPr>
            <p:cNvPr id="34" name="Picture 33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885" b="100000" l="0" r="100000">
                          <a14:foregroundMark x1="87034" y1="84615" x2="81037" y2="79808"/>
                          <a14:foregroundMark x1="58023" y1="30449" x2="56402" y2="22756"/>
                          <a14:backgroundMark x1="63047" y1="23077" x2="63047" y2="23077"/>
                          <a14:backgroundMark x1="87034" y1="71154" x2="87034" y2="71154"/>
                        </a14:backgroundRemoval>
                      </a14:imgEffect>
                    </a14:imgLayer>
                  </a14:imgProps>
                </a:ext>
              </a:extLst>
            </a:blip>
            <a:srcRect l="50207" b="10439"/>
            <a:stretch/>
          </p:blipFill>
          <p:spPr>
            <a:xfrm flipH="1">
              <a:off x="22633914" y="-1567000"/>
              <a:ext cx="5349320" cy="4865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7727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1</Words>
  <Application>Microsoft Office PowerPoint</Application>
  <PresentationFormat>Widescreen</PresentationFormat>
  <Paragraphs>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abdouusma16@hotmail.com</dc:creator>
  <cp:lastModifiedBy>abdouusma16@hotmail.com</cp:lastModifiedBy>
  <cp:revision>18</cp:revision>
  <dcterms:created xsi:type="dcterms:W3CDTF">2023-06-14T12:09:51Z</dcterms:created>
  <dcterms:modified xsi:type="dcterms:W3CDTF">2023-06-16T22:51:58Z</dcterms:modified>
</cp:coreProperties>
</file>

<file path=docProps/thumbnail.jpeg>
</file>